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D1084-E41A-4636-8D6D-4F97F30CC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539B1A-7E12-40D3-9977-25C0E3209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7DAEAC-6454-4C3F-A227-FF8303B5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9387B0-FC21-4788-9488-53C947E21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8F4D8D-1DAC-4A82-A373-049929975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260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CA568-B374-4AD9-8AA7-D801E48BB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DE13B3-0A54-4535-96F5-13ED1253B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5F7CAF-44B7-4AE3-B88E-0EE78734E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574975-7D96-4FFE-B7E5-BE2913CC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A70E12-5551-4AC9-A6E4-29315DA81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955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5A009DA-A44B-476E-97C6-D3D30920A5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1057A5-EBB1-482A-A8D9-FE2E91E5F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175BFC-AA9D-4833-8046-57728AA0B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CE65AE-2C1D-4F3F-92F4-968CFADF5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3D5BFE-4CF2-4CC8-B65A-BB6895C7E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09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5F41F-4E36-432C-B462-368210AC6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34D3B7-591D-472C-8820-DE4C4AC00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7AFC90-DC53-418F-BDE0-18AE7E31F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950172-94C6-4F8D-AB81-76E32ED69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1A6697-0E8A-4767-A92F-11324AE1E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09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3F35-55ED-45DF-AF51-8000BF645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F86527-52D3-42B9-9933-65345FA51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ED4598-21A8-44B9-9468-D15FF5CDE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E97535-FBB2-4985-A86B-CC06FEB3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426E87-2681-43E9-BBB9-AC51415AB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03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33E23-9AB6-4792-8DC2-682E99309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085EA4-9DAB-4263-B687-91E90CAC60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C44E9C-0346-47D3-B4EC-D5028E07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56E015-72B6-413A-8D27-9E599AF6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2AD0F2-343D-4D97-B96A-51DFC817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72350D-8DCB-4CC7-BFF9-56D69D971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71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4D228-FA78-41AE-86EF-619BC7590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0441C7-F071-4CDD-8E3A-8857F1308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33A902-1AC7-45D1-ADD0-D77E38382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7F2A261-8052-485F-8935-11C5EC296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5C6E82E-9A89-47FA-B8B4-B0553FE54D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CE10921-16B2-4AED-8FEA-27470A587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1D32D92-1A01-4B5C-8EAA-8D456E591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D33544D-2180-4DE0-A817-CC2F0C95C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4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B750D-0B40-4762-B7E5-C001570A2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8170C08-6AA1-4D38-83BC-DBCDD5AA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23C0E1D-DA9C-4569-A141-D902CB15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7CDEA1-5FA1-4591-ACD1-CC1F2DF1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55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B5032E-AA56-46CE-9270-ED883B4D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E054A8E-13CE-41FC-BAFD-6A7FFBFCF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A29F19-6690-45C8-9E87-BADDF0E17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354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B0409-6FC1-4CC5-97F6-21478C0D2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335122-A027-42B0-8119-4F733868C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F5D8BC-68B5-4933-82F7-57F972995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99FCDF-97CF-492F-841E-199E683EB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2F495F-5681-4B67-A260-17B250270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594B02-5410-455B-ACDC-C60B0D92B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25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43072-6702-4023-971A-00D8AF03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E1F93DF-250E-4FC2-A60E-911FF94567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FD0C27-1BEC-4FE1-AF63-5F16DCC00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2CA664-0E38-4EED-8B63-E0A20F8E5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B88A36-5115-4468-9714-52A2CC5C1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0E8B9B-AC04-4981-B779-9519214FF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860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D2791-82A5-4DA9-A6CF-F544F6F1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1FFE02-9154-49BD-A2C3-2A5766C4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425F61-B74D-489E-9A3F-396DB68E4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987F8-D248-42A2-81E5-C1ADD6A01A2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8DDBBB-57AA-4411-AD2B-600F46666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DBBF66-046D-43D7-A6F4-2098595E0F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39C53-4BEC-4B8B-986B-5B5FBAA2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4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1FB8B6-6CBD-4432-A481-3BA9D6205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905" y="1511560"/>
            <a:ext cx="3527360" cy="47617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7A61F4-D8E3-4FF2-9A21-7801E72F8FD4}"/>
              </a:ext>
            </a:extLst>
          </p:cNvPr>
          <p:cNvSpPr txBox="1"/>
          <p:nvPr/>
        </p:nvSpPr>
        <p:spPr>
          <a:xfrm>
            <a:off x="566057" y="215386"/>
            <a:ext cx="4917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4. Не обосновано ВОР разборка песка вручную.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A017D2-9DEF-4C71-895E-E7C3101AE37E}"/>
              </a:ext>
            </a:extLst>
          </p:cNvPr>
          <p:cNvSpPr txBox="1"/>
          <p:nvPr/>
        </p:nvSpPr>
        <p:spPr>
          <a:xfrm>
            <a:off x="566057" y="494141"/>
            <a:ext cx="11314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Невозможно ковшом экскаватора разобрать щебеночное основание и песок, для разборки шпалы без разборки</a:t>
            </a:r>
          </a:p>
          <a:p>
            <a:r>
              <a:rPr lang="ru-RU" dirty="0">
                <a:solidFill>
                  <a:srgbClr val="00B050"/>
                </a:solidFill>
              </a:rPr>
              <a:t>рельсов,  фото работ ниже </a:t>
            </a:r>
          </a:p>
        </p:txBody>
      </p:sp>
    </p:spTree>
    <p:extLst>
      <p:ext uri="{BB962C8B-B14F-4D97-AF65-F5344CB8AC3E}">
        <p14:creationId xmlns:p14="http://schemas.microsoft.com/office/powerpoint/2010/main" val="208034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37A61F4-D8E3-4FF2-9A21-7801E72F8FD4}"/>
              </a:ext>
            </a:extLst>
          </p:cNvPr>
          <p:cNvSpPr txBox="1"/>
          <p:nvPr/>
        </p:nvSpPr>
        <p:spPr>
          <a:xfrm>
            <a:off x="566057" y="215386"/>
            <a:ext cx="711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5. Не обосновано ВОР разделение разработки : с погрузкой и в отвал.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A017D2-9DEF-4C71-895E-E7C3101AE37E}"/>
              </a:ext>
            </a:extLst>
          </p:cNvPr>
          <p:cNvSpPr txBox="1"/>
          <p:nvPr/>
        </p:nvSpPr>
        <p:spPr>
          <a:xfrm>
            <a:off x="566057" y="494141"/>
            <a:ext cx="10789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Разработка была в отвал, т.к. этим грунтом была впоследствии замещена разработанная техническая соль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E2453E-40D0-4D09-A969-16EB7D785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356" y="1533712"/>
            <a:ext cx="3617234" cy="483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9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37A61F4-D8E3-4FF2-9A21-7801E72F8FD4}"/>
              </a:ext>
            </a:extLst>
          </p:cNvPr>
          <p:cNvSpPr txBox="1"/>
          <p:nvPr/>
        </p:nvSpPr>
        <p:spPr>
          <a:xfrm>
            <a:off x="566057" y="215386"/>
            <a:ext cx="6641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6. Обосновать отнесение ёмкости с </a:t>
            </a:r>
            <a:r>
              <a:rPr lang="ru-RU" dirty="0" err="1">
                <a:solidFill>
                  <a:srgbClr val="FF0000"/>
                </a:solidFill>
              </a:rPr>
              <a:t>техн.солью</a:t>
            </a:r>
            <a:r>
              <a:rPr lang="ru-RU" dirty="0">
                <a:solidFill>
                  <a:srgbClr val="FF0000"/>
                </a:solidFill>
              </a:rPr>
              <a:t> к 3 группе грунта.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A017D2-9DEF-4C71-895E-E7C3101AE37E}"/>
              </a:ext>
            </a:extLst>
          </p:cNvPr>
          <p:cNvSpPr txBox="1"/>
          <p:nvPr/>
        </p:nvSpPr>
        <p:spPr>
          <a:xfrm>
            <a:off x="566057" y="494141"/>
            <a:ext cx="10329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Помимо соли были примеси строительного мусора, обломки бетона, металлические остатки емкости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7902DD-6826-4371-BD0F-823E08673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735" y="1651819"/>
            <a:ext cx="6340962" cy="499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96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37A61F4-D8E3-4FF2-9A21-7801E72F8FD4}"/>
              </a:ext>
            </a:extLst>
          </p:cNvPr>
          <p:cNvSpPr txBox="1"/>
          <p:nvPr/>
        </p:nvSpPr>
        <p:spPr>
          <a:xfrm>
            <a:off x="566057" y="215386"/>
            <a:ext cx="11398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6. п.3 ВОР откорректировать объемы разработки согласно ИД - техногенного грунта 53,93м3 + 46,68м3=100,61м3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A017D2-9DEF-4C71-895E-E7C3101AE37E}"/>
              </a:ext>
            </a:extLst>
          </p:cNvPr>
          <p:cNvSpPr txBox="1"/>
          <p:nvPr/>
        </p:nvSpPr>
        <p:spPr>
          <a:xfrm>
            <a:off x="566057" y="494141"/>
            <a:ext cx="4171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Объем в ВОР соответствует объему в ИД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0CE235-E87D-4F55-A0FA-4F3C216AD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849" y="1068596"/>
            <a:ext cx="8382152" cy="549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41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37A61F4-D8E3-4FF2-9A21-7801E72F8FD4}"/>
              </a:ext>
            </a:extLst>
          </p:cNvPr>
          <p:cNvSpPr txBox="1"/>
          <p:nvPr/>
        </p:nvSpPr>
        <p:spPr>
          <a:xfrm>
            <a:off x="566057" y="215386"/>
            <a:ext cx="10111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6. Согласно ИД обратная засыпка техногенным грунтом=3,02+2,02+74,34=79,38м3 и песком 75,41м3.</a:t>
            </a:r>
          </a:p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u="sng" dirty="0">
                <a:solidFill>
                  <a:srgbClr val="FF0000"/>
                </a:solidFill>
              </a:rPr>
              <a:t>Привести объемы работ в ВОР в соответствие с ИД</a:t>
            </a:r>
            <a:r>
              <a:rPr lang="ru-RU" dirty="0">
                <a:solidFill>
                  <a:srgbClr val="FF0000"/>
                </a:solidFill>
              </a:rPr>
              <a:t>, откорректировать смету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A017D2-9DEF-4C71-895E-E7C3101AE37E}"/>
              </a:ext>
            </a:extLst>
          </p:cNvPr>
          <p:cNvSpPr txBox="1"/>
          <p:nvPr/>
        </p:nvSpPr>
        <p:spPr>
          <a:xfrm>
            <a:off x="348343" y="1084909"/>
            <a:ext cx="4171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Объем в ВОР соответствует объему в ИД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3F4AC9-6E72-44EF-8B34-AE6787C76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355" y="1519624"/>
            <a:ext cx="8177127" cy="520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95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FA017D2-9DEF-4C71-895E-E7C3101AE37E}"/>
              </a:ext>
            </a:extLst>
          </p:cNvPr>
          <p:cNvSpPr txBox="1"/>
          <p:nvPr/>
        </p:nvSpPr>
        <p:spPr>
          <a:xfrm>
            <a:off x="836645" y="1365032"/>
            <a:ext cx="942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Скрин из ИД 2023 с указанием места провала, был рельс Р65 и фото работ-шпала деревянная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5BE898-6EB6-4C01-B731-29E915ECC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68" y="0"/>
            <a:ext cx="5763429" cy="12574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74CDC9-A380-4E73-A8C6-C59F66929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55" y="1828799"/>
            <a:ext cx="6565338" cy="483325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58C588-D88A-49BE-AA80-EB8E68EDB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4764"/>
            <a:ext cx="5772956" cy="63826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FED478F-16D5-4A85-BA92-BF581189D7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876" y="1765261"/>
            <a:ext cx="3679532" cy="487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60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FA017D2-9DEF-4C71-895E-E7C3101AE37E}"/>
              </a:ext>
            </a:extLst>
          </p:cNvPr>
          <p:cNvSpPr txBox="1"/>
          <p:nvPr/>
        </p:nvSpPr>
        <p:spPr>
          <a:xfrm>
            <a:off x="665584" y="2291668"/>
            <a:ext cx="11037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При выполненных работах, без разборки полного звена РШР невозможно выправить путь в плане и профиле,</a:t>
            </a:r>
          </a:p>
          <a:p>
            <a:r>
              <a:rPr lang="ru-RU" dirty="0">
                <a:solidFill>
                  <a:srgbClr val="00B050"/>
                </a:solidFill>
              </a:rPr>
              <a:t>балластировка и выправка с рихтовкой отдельные работы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EF6310-D3D4-4C59-9AFC-DF2040D292A6}"/>
              </a:ext>
            </a:extLst>
          </p:cNvPr>
          <p:cNvSpPr txBox="1"/>
          <p:nvPr/>
        </p:nvSpPr>
        <p:spPr>
          <a:xfrm>
            <a:off x="665584" y="945501"/>
            <a:ext cx="110039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п.15 Откорректировать расценки по технологии работ. Рихтовка учтена при прокладке пути п.15 и при балластировке, а состав работ в  п.22 и п.26 дублируют друг друга.</a:t>
            </a:r>
          </a:p>
        </p:txBody>
      </p:sp>
    </p:spTree>
    <p:extLst>
      <p:ext uri="{BB962C8B-B14F-4D97-AF65-F5344CB8AC3E}">
        <p14:creationId xmlns:p14="http://schemas.microsoft.com/office/powerpoint/2010/main" val="1184414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220</Words>
  <Application>Microsoft Office PowerPoint</Application>
  <PresentationFormat>Широкоэкранный</PresentationFormat>
  <Paragraphs>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Анастасия</cp:lastModifiedBy>
  <cp:revision>7</cp:revision>
  <dcterms:created xsi:type="dcterms:W3CDTF">2024-11-22T12:44:47Z</dcterms:created>
  <dcterms:modified xsi:type="dcterms:W3CDTF">2024-11-22T15:08:25Z</dcterms:modified>
</cp:coreProperties>
</file>