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2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2766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250A5-3197-40E2-AA01-DE99A32768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3CF914-351A-4BE7-8CBA-19C8239328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FFA05A-9086-403D-8CAF-5A59E437D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4642FBC-E804-42AD-97B1-024F17031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77DA7E-E49B-4B65-B278-5EDCA4B6A8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442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7CA97-9834-4916-95AD-314554B6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D5A6AFE-FDF2-4786-ABFD-BA337CE419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5295BE-A7A2-492D-88E2-66BB3D8B3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58FA88-6BB5-4E9F-B42C-09BADD692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1FBE31-6BE7-4183-97C8-3FA73B957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13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CCFFD87-8474-47FE-8C31-142CCB3029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9BEA635-7745-4DB6-BE56-984E11C1CD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BE4D21-E70A-43AE-B0BC-1691FAD55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038A5A-2588-4A4F-96BA-7BAD4BC8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ED9769-54D0-48C2-ABA3-46F00A3E7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59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541092-9A31-444A-9DFB-0DE7D388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D0EF7C-2E92-479C-991C-4FE086431A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F87AAEF-64DE-4E97-8742-5D4267043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80BE035-5470-4A18-B841-CF6709E00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9B7BAB6-84B7-418F-829B-B0FE55CA8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950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15EE72-CC8F-4802-B396-69C098712C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C452CF4-3507-4A88-B976-21A573B501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6B656B6-3065-46F5-8ACB-CBA35B5F6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26D8B0-D80C-4B9C-9CC9-4715FD3C8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D3EB2C-A665-4444-9CB9-D6868EA53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617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90860B-083F-4922-8741-2E8C44701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F64182-989B-43D3-B554-209D50D954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D735836-5661-47A5-9CE1-E076712E40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BC62781-F71E-486E-A071-C6F48AE7F4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F32FB0F-F490-4444-8253-A96567EF5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B315BA-C297-451A-A13D-F2A223D60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92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8036AC-B3BB-4CFE-AE77-889F9696E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434778C-4122-47E3-AC9A-51B457570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F7AF0A-FFA6-4BAC-861B-FF3A420F7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CE934CE8-F225-4429-BC8B-3C5919AA51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060AC0C-BC53-442A-8AEE-5E6C329A0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0678B1-EB73-4932-BB22-94D4809B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66E788-BC93-4E35-9E72-28CD94F2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4FABEEE-438D-4469-B176-493F8F8F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347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30C13E5-21AF-4BF4-B10B-89D50CDF9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756A26E-34C0-4036-AE15-DE387C108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BCB751F-0AC7-48A9-A55F-031419B479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468D891-51C2-4691-8117-22B9BFD71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43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5FB0BCF-72BB-4214-8377-B700DB7AE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AB98553-D394-49E4-A3B7-FF391F3A5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6CF75F-23F8-45B7-B2D5-82B41DBA1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05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FE2263-8DDE-4CAF-BEA0-3F174766D6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2BAEB3-A780-40E1-8501-3D8E31140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77F3748-D791-498A-B145-4921DF6C4F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4102A8E-1C82-47F4-BC8B-BA00D79F8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4F6E4B7-B42F-469C-9C08-C8FFEAC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742B8F6-1FC1-450B-B49D-84C316C9C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694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7DFA19-DD51-4FE4-8CFC-6C5ED124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2C7A3E2-CFA7-4F0B-87E2-578549B14A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EDB663E-1B1C-4432-9DD2-F1AD5D1595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476B5F5-A5EB-463C-81B4-6A1DD3E14B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654E3E-C04E-4A5E-9FD0-A9DA484E2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395A2FE-3ED4-40D3-BF9B-4C240D1E74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807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3B0F86-F36B-4D71-BF15-D04D74FDE1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59B82BF-97B8-4140-9958-419A47E5C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926E51-06BE-472B-8EB4-609BC598E5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1AFA0-4B36-4D98-8BCD-07C6AD0F42FB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0883AE-B815-4CFD-8726-300AAD2D8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47C2CE0-9862-43A1-83F7-E73350A8A4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1D7EF-1582-4219-95B4-B1BCD61F6F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02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D596D33-DD18-4F84-995A-3AD111125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989" y="430272"/>
            <a:ext cx="3991532" cy="564911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537942" y="304617"/>
            <a:ext cx="7352523" cy="13324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Обкаточные пути.  На пути №2 производились работы по переносу стрелочного перевода СП№8 в новое проектное положение с переименованием в СП№40, а также перекладка части ж/д пути №1. Указанный оплыв представляет собой нарушенное земляное полотно соседнего ж/д пути №18. Длина участка 23м., разница высот около 0,5м.</a:t>
            </a:r>
            <a:endParaRPr lang="en-US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ru-RU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0EBBEC6-7D3B-44C1-97D0-06243CA93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9521" y="1747936"/>
            <a:ext cx="7486526" cy="4220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5533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BDFD13-2754-4836-BC34-63C14230FF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84" y="2639953"/>
            <a:ext cx="5203019" cy="3903917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EA3CFE6-1611-4A19-A32D-90EC50CB78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0981" y="314130"/>
            <a:ext cx="6105433" cy="30646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E7EAA5-98B7-465A-9F1E-CE5019FAD8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0982" y="3524314"/>
            <a:ext cx="6105434" cy="30195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AC7259F-09EE-404E-80CB-740A4BDD99DE}"/>
              </a:ext>
            </a:extLst>
          </p:cNvPr>
          <p:cNvSpPr txBox="1"/>
          <p:nvPr/>
        </p:nvSpPr>
        <p:spPr>
          <a:xfrm>
            <a:off x="286139" y="255036"/>
            <a:ext cx="51380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Фотоотчет с места выполнения работ, сентябрь 2023г.</a:t>
            </a:r>
            <a:endParaRPr lang="ru-RU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707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5305914" y="304364"/>
            <a:ext cx="64630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Ж/д путь №36 (тупиковый) по факту, на 30 концах шпал (50м ж/д пути) присутствует осыпание балласта.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Балласт должен быть объемом не менее 0,3м от торца шпалы, щебень должен быть по верхнему уровню шпалы.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 </a:t>
            </a:r>
          </a:p>
          <a:p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5784526-A0E9-42F1-B33A-6A322B169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575" y="304364"/>
            <a:ext cx="4229690" cy="62492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6E24F3D-24C1-4CE1-93F7-C7ADDC2699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04" y="2727676"/>
            <a:ext cx="7195868" cy="267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49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5405536" y="348342"/>
            <a:ext cx="652520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Провал грунта вблизи ж/д пути №30, весной 2024г выполнялись работы по замещению грунтом найденной в земле емкости с технической солью.</a:t>
            </a:r>
          </a:p>
          <a:p>
            <a:endParaRPr lang="ru-RU" sz="1400" dirty="0">
              <a:solidFill>
                <a:srgbClr val="FF0000"/>
              </a:solidFill>
            </a:endParaRPr>
          </a:p>
          <a:p>
            <a:r>
              <a:rPr lang="ru-RU" sz="1400" dirty="0">
                <a:solidFill>
                  <a:srgbClr val="FF0000"/>
                </a:solidFill>
              </a:rPr>
              <a:t>Многочисленные просадки, путь визуально как будто действительно выглядит кривым и в плане и в профиле, требуется выправка и рихтовка от СП №46 до глухого пересечения (ориентировочно 230м).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DC0D07-6F67-4A69-BE05-09B39E11A9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06" y="286139"/>
            <a:ext cx="4325092" cy="628572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66AFB9-4404-4427-85B5-0687D320E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6225" y="1873774"/>
            <a:ext cx="7456249" cy="3250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83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917626-A625-4322-8BF3-3B05921BC2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649" y="177718"/>
            <a:ext cx="7340082" cy="407116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8096785-C3FE-44F1-9E99-EC2AA7EC2E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4243" y="177718"/>
            <a:ext cx="3998899" cy="568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413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5411755" y="132692"/>
            <a:ext cx="622586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Порядка 30%  по всей длине заасфальтированной части ж/д пути №31 не закреплены уголки МС-1, в части мест уголки отсутствуют полностью.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Разница по высоте между верхней частью уголка МС-1 и асфальтом составляет до 30мм, что способствует их вырыванию проезжающей техникой.</a:t>
            </a:r>
          </a:p>
          <a:p>
            <a:r>
              <a:rPr lang="ru-RU" sz="1400" dirty="0">
                <a:solidFill>
                  <a:srgbClr val="FF0000"/>
                </a:solidFill>
              </a:rPr>
              <a:t>Разница по ширине 65мм, при нормативе 70мм.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C898FDF-4CEB-43A1-9EB5-63734ECB1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84" y="271533"/>
            <a:ext cx="3981720" cy="568295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8282449-399B-4A31-BAF4-0614EA0192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051" y="1742923"/>
            <a:ext cx="2593511" cy="462109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1061278-4CFF-4D28-A76C-AE3894509C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2155" y="1469787"/>
            <a:ext cx="4085461" cy="29073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736BCE4-0F90-4CFC-BE29-6D11C01674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52155" y="4597578"/>
            <a:ext cx="4085461" cy="1766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835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E5D258E-47FE-4EC4-8354-B78F17D52AA4}"/>
              </a:ext>
            </a:extLst>
          </p:cNvPr>
          <p:cNvSpPr txBox="1"/>
          <p:nvPr/>
        </p:nvSpPr>
        <p:spPr>
          <a:xfrm>
            <a:off x="4820816" y="271370"/>
            <a:ext cx="69792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solidFill>
                  <a:srgbClr val="FF0000"/>
                </a:solidFill>
              </a:rPr>
              <a:t>По факту ж/д путь №35. В асфальте присутствует отверстие, диаметром 100мм, при осмотре наблюдается размыв балластного слоя под </a:t>
            </a:r>
            <a:r>
              <a:rPr lang="ru-RU" sz="1400">
                <a:solidFill>
                  <a:srgbClr val="FF0000"/>
                </a:solidFill>
              </a:rPr>
              <a:t>слоем асфальта</a:t>
            </a:r>
            <a:endParaRPr lang="en-US" sz="1400" dirty="0">
              <a:solidFill>
                <a:srgbClr val="FF000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16AC380-0F70-493F-A6B3-087767BC6D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47" y="342122"/>
            <a:ext cx="3971746" cy="5837853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E43283-1261-4594-87F9-932AE37A4F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3456" y="1798634"/>
            <a:ext cx="2356634" cy="41802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586E9DF-59A9-4E30-A359-434207DA65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8652" y="1807515"/>
            <a:ext cx="2690957" cy="417139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6CE016-7D92-4CF1-9FAC-095D6FF6C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8172" y="1807515"/>
            <a:ext cx="2481943" cy="417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4013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257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20</cp:revision>
  <dcterms:created xsi:type="dcterms:W3CDTF">2026-05-08T14:07:21Z</dcterms:created>
  <dcterms:modified xsi:type="dcterms:W3CDTF">2026-06-04T14:04:28Z</dcterms:modified>
</cp:coreProperties>
</file>