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27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250A5-3197-40E2-AA01-DE99A3276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3CF914-351A-4BE7-8CBA-19C823932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FFA05A-9086-403D-8CAF-5A59E437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642FBC-E804-42AD-97B1-024F17031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7DA7E-E49B-4B65-B278-5EDCA4B6A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4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7CA97-9834-4916-95AD-314554B6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5A6AFE-FDF2-4786-ABFD-BA337CE41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5295BE-A7A2-492D-88E2-66BB3D8B3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58FA88-6BB5-4E9F-B42C-09BADD692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1FBE31-6BE7-4183-97C8-3FA73B957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1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CFFD87-8474-47FE-8C31-142CCB3029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BEA635-7745-4DB6-BE56-984E11C1C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BE4D21-E70A-43AE-B0BC-1691FAD5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038A5A-2588-4A4F-96BA-7BAD4BC8C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ED9769-54D0-48C2-ABA3-46F00A3E7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5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41092-9A31-444A-9DFB-0DE7D388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0EF7C-2E92-479C-991C-4FE086431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87AAEF-64DE-4E97-8742-5D4267043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0BE035-5470-4A18-B841-CF6709E00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7BAB6-84B7-418F-829B-B0FE55CA8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5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5EE72-CC8F-4802-B396-69C098712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452CF4-3507-4A88-B976-21A573B50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B656B6-3065-46F5-8ACB-CBA35B5F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26D8B0-D80C-4B9C-9CC9-4715FD3C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D3EB2C-A665-4444-9CB9-D6868EA5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1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0860B-083F-4922-8741-2E8C4470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64182-989B-43D3-B554-209D50D95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735836-5661-47A5-9CE1-E076712E4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C62781-F71E-486E-A071-C6F48AE7F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32FB0F-F490-4444-8253-A96567EF5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B315BA-C297-451A-A13D-F2A223D6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9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036AC-B3BB-4CFE-AE77-889F9696E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34778C-4122-47E3-AC9A-51B457570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F7AF0A-FFA6-4BAC-861B-FF3A420F7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934CE8-F225-4429-BC8B-3C5919AA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060AC0C-BC53-442A-8AEE-5E6C329A0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0678B1-EB73-4932-BB22-94D4809BF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66E788-BC93-4E35-9E72-28CD94F2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FABEEE-438D-4469-B176-493F8F8F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4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C13E5-21AF-4BF4-B10B-89D50CDF9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756A26E-34C0-4036-AE15-DE387C108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BCB751F-0AC7-48A9-A55F-031419B47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68D891-51C2-4691-8117-22B9BFD71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4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FB0BCF-72BB-4214-8377-B700DB7AE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B98553-D394-49E4-A3B7-FF391F3A5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6CF75F-23F8-45B7-B2D5-82B41DBA1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FE2263-8DDE-4CAF-BEA0-3F174766D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2BAEB3-A780-40E1-8501-3D8E31140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7F3748-D791-498A-B145-4921DF6C4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102A8E-1C82-47F4-BC8B-BA00D79F8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F6E4B7-B42F-469C-9C08-C8FFEAC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42B8F6-1FC1-450B-B49D-84C316C9C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DFA19-DD51-4FE4-8CFC-6C5ED124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C7A3E2-CFA7-4F0B-87E2-578549B14A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DB663E-1B1C-4432-9DD2-F1AD5D159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76B5F5-A5EB-463C-81B4-6A1DD3E14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654E3E-C04E-4A5E-9FD0-A9DA484E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95A2FE-3ED4-40D3-BF9B-4C240D1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0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B0F86-F36B-4D71-BF15-D04D74FDE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9B82BF-97B8-4140-9958-419A47E5C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926E51-06BE-472B-8EB4-609BC598E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1AFA0-4B36-4D98-8BCD-07C6AD0F42FB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0883AE-B815-4CFD-8726-300AAD2D8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7C2CE0-9862-43A1-83F7-E73350A8A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0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596D33-DD18-4F84-995A-3AD111125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5" y="448933"/>
            <a:ext cx="3991532" cy="56491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5162940" y="497632"/>
            <a:ext cx="68051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rgbClr val="FF0000"/>
                </a:solidFill>
              </a:rPr>
              <a:t>Тайнинка</a:t>
            </a:r>
            <a:r>
              <a:rPr lang="ru-RU" sz="1400" dirty="0">
                <a:solidFill>
                  <a:srgbClr val="FF0000"/>
                </a:solidFill>
              </a:rPr>
              <a:t>, между путем 1 и 18, мы перекладывали стрелку СП8, которая потом стала СП40, претензия не к нашему пути а к «нарушенному» </a:t>
            </a:r>
            <a:r>
              <a:rPr lang="ru-RU" sz="1400" dirty="0" err="1">
                <a:solidFill>
                  <a:srgbClr val="FF0000"/>
                </a:solidFill>
              </a:rPr>
              <a:t>земполотну</a:t>
            </a:r>
            <a:r>
              <a:rPr lang="ru-RU" sz="1400" dirty="0">
                <a:solidFill>
                  <a:srgbClr val="FF0000"/>
                </a:solidFill>
              </a:rPr>
              <a:t> пути 18, на фото не видно за одуванчиками, визуально есть оплывы, длина претензии 23м, разница высот около 0,5м, фото выполнения работ смотри ниже</a:t>
            </a:r>
          </a:p>
          <a:p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EBBEC6-7D3B-44C1-97D0-06243CA93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330" y="2472853"/>
            <a:ext cx="6200646" cy="349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5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BDFD13-2754-4836-BC34-63C14230F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84" y="217713"/>
            <a:ext cx="5203019" cy="390391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A3CFE6-1611-4A19-A32D-90EC50CB7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358" y="217712"/>
            <a:ext cx="5607564" cy="281473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E7EAA5-98B7-465A-9F1E-CE5019FAD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982" y="3182192"/>
            <a:ext cx="6105434" cy="301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6232849" y="217715"/>
            <a:ext cx="50074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Путь 36, по факту примерно на 50 концах шпал, около 50м пути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Балласт должен быть объемом не менее 0,3м от торца шпалы, щебень должен быть по уровню шпалы.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Так было сделано изначально( сдавалось под снегом, потому и не было замечаний</a:t>
            </a:r>
          </a:p>
          <a:p>
            <a:r>
              <a:rPr lang="ru-RU" sz="1400" dirty="0">
                <a:solidFill>
                  <a:srgbClr val="FF0000"/>
                </a:solidFill>
              </a:rPr>
              <a:t> </a:t>
            </a:r>
          </a:p>
          <a:p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784526-A0E9-42F1-B33A-6A322B16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75" y="304364"/>
            <a:ext cx="4229690" cy="62492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E24F3D-24C1-4CE1-93F7-C7ADDC269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750" y="3038698"/>
            <a:ext cx="7147249" cy="265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5915608" y="348342"/>
            <a:ext cx="60151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Да, просадка есть! Со слов эксплуатации завода (Селезнев) они уже сами неоднократно подсыпали туда песок. Путь визуально как будто действительно выглядит кривым и в плане и в профиле, требуется выправка и рихтовка от СП46 до глухого пересечения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DC0D07-6F67-4A69-BE05-09B39E11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06" y="286139"/>
            <a:ext cx="4325092" cy="628572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66AFB9-4404-4427-85B5-0687D320E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886" y="1451739"/>
            <a:ext cx="7456249" cy="325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83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917626-A625-4322-8BF3-3B05921BC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49" y="177718"/>
            <a:ext cx="7340082" cy="40711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096785-C3FE-44F1-9E99-EC2AA7EC2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243" y="177718"/>
            <a:ext cx="3998899" cy="5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13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6344027" y="203109"/>
            <a:ext cx="52935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Да, процентов 30 уголков МС или отсутствует или «плавает незакрепленными», разница по высоте между МС и асфальтом до 30мм, конечно их будут рвать проезжающая техника, по ширине 65мм (норматив 70мм)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898FDF-4CEB-43A1-9EB5-63734ECB1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84" y="271533"/>
            <a:ext cx="3981720" cy="56829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282449-399B-4A31-BAF4-0614EA019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508" y="1537876"/>
            <a:ext cx="2593511" cy="46210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061278-4CFF-4D28-A76C-AE3894509C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0318" y="1377201"/>
            <a:ext cx="4084448" cy="29066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36BCE4-0F90-4CFC-BE29-6D11C01674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155" y="4597578"/>
            <a:ext cx="4085461" cy="176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35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820816" y="271370"/>
            <a:ext cx="7297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35 путь, есть «очко в </a:t>
            </a:r>
            <a:r>
              <a:rPr lang="ru-RU" sz="1400" dirty="0" err="1">
                <a:solidFill>
                  <a:srgbClr val="FF0000"/>
                </a:solidFill>
              </a:rPr>
              <a:t>нарнию</a:t>
            </a:r>
            <a:r>
              <a:rPr lang="ru-RU" sz="1400" dirty="0">
                <a:solidFill>
                  <a:srgbClr val="FF0000"/>
                </a:solidFill>
              </a:rPr>
              <a:t>» (((… действительно все печально, балласт уплыл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6AC380-0F70-493F-A6B3-087767BC6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9" y="640702"/>
            <a:ext cx="3971746" cy="583785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E43283-1261-4594-87F9-932AE37A4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473" y="1760375"/>
            <a:ext cx="2350237" cy="41689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86E9DF-59A9-4E30-A359-434207DA6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8098" y="1807515"/>
            <a:ext cx="2655037" cy="41157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6CE016-7D92-4CF1-9FAC-095D6FF6C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5170" y="1760375"/>
            <a:ext cx="2512977" cy="422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01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200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14</cp:revision>
  <dcterms:created xsi:type="dcterms:W3CDTF">2026-05-08T14:07:21Z</dcterms:created>
  <dcterms:modified xsi:type="dcterms:W3CDTF">2026-05-14T20:44:36Z</dcterms:modified>
</cp:coreProperties>
</file>