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250A5-3197-40E2-AA01-DE99A3276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CF914-351A-4BE7-8CBA-19C82393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FFA05A-9086-403D-8CAF-5A59E437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642FBC-E804-42AD-97B1-024F1703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7DA7E-E49B-4B65-B278-5EDCA4B6A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4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7CA97-9834-4916-95AD-314554B6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5A6AFE-FDF2-4786-ABFD-BA337CE41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5295BE-A7A2-492D-88E2-66BB3D8B3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58FA88-6BB5-4E9F-B42C-09BADD692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1FBE31-6BE7-4183-97C8-3FA73B957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1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CFFD87-8474-47FE-8C31-142CCB302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BEA635-7745-4DB6-BE56-984E11C1C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E4D21-E70A-43AE-B0BC-1691FAD5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38A5A-2588-4A4F-96BA-7BAD4BC8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ED9769-54D0-48C2-ABA3-46F00A3E7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5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41092-9A31-444A-9DFB-0DE7D388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F7C-2E92-479C-991C-4FE086431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7AAEF-64DE-4E97-8742-5D426704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0BE035-5470-4A18-B841-CF6709E00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7BAB6-84B7-418F-829B-B0FE55CA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5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5EE72-CC8F-4802-B396-69C098712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452CF4-3507-4A88-B976-21A573B5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B656B6-3065-46F5-8ACB-CBA35B5F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26D8B0-D80C-4B9C-9CC9-4715FD3C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3EB2C-A665-4444-9CB9-D6868EA5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1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0860B-083F-4922-8741-2E8C4470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64182-989B-43D3-B554-209D50D95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735836-5661-47A5-9CE1-E076712E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62781-F71E-486E-A071-C6F48AE7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32FB0F-F490-4444-8253-A96567EF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B315BA-C297-451A-A13D-F2A223D6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9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036AC-B3BB-4CFE-AE77-889F9696E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34778C-4122-47E3-AC9A-51B457570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F7AF0A-FFA6-4BAC-861B-FF3A420F7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934CE8-F225-4429-BC8B-3C5919AA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60AC0C-BC53-442A-8AEE-5E6C329A0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0678B1-EB73-4932-BB22-94D4809B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66E788-BC93-4E35-9E72-28CD94F2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FABEEE-438D-4469-B176-493F8F8F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4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C13E5-21AF-4BF4-B10B-89D50CDF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56A26E-34C0-4036-AE15-DE387C108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CB751F-0AC7-48A9-A55F-031419B4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68D891-51C2-4691-8117-22B9BFD7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4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FB0BCF-72BB-4214-8377-B700DB7A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B98553-D394-49E4-A3B7-FF391F3A5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6CF75F-23F8-45B7-B2D5-82B41DBA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E2263-8DDE-4CAF-BEA0-3F174766D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2BAEB3-A780-40E1-8501-3D8E3114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F3748-D791-498A-B145-4921DF6C4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102A8E-1C82-47F4-BC8B-BA00D79F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F6E4B7-B42F-469C-9C08-C8FFEAC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42B8F6-1FC1-450B-B49D-84C316C9C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DFA19-DD51-4FE4-8CFC-6C5ED124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C7A3E2-CFA7-4F0B-87E2-578549B14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DB663E-1B1C-4432-9DD2-F1AD5D159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76B5F5-A5EB-463C-81B4-6A1DD3E14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654E3E-C04E-4A5E-9FD0-A9DA484E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95A2FE-3ED4-40D3-BF9B-4C240D1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0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B0F86-F36B-4D71-BF15-D04D74FD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9B82BF-97B8-4140-9958-419A47E5C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926E51-06BE-472B-8EB4-609BC598E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AFA0-4B36-4D98-8BCD-07C6AD0F42FB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883AE-B815-4CFD-8726-300AAD2D8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7C2CE0-9862-43A1-83F7-E73350A8A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0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596D33-DD18-4F84-995A-3AD111125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89" y="430272"/>
            <a:ext cx="3991532" cy="56491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537942" y="304617"/>
            <a:ext cx="7352523" cy="156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Обкаточные пути.  На пути №2 производились работы по переносу стрелочного перевода СП№8 в новое проектное положение с переименованием в СП№40, а также перекладка части ж/д пути №1. Данные работы выполнялись без изменения существующих высотных отметок, соответственно откос высотой 0,5 м. был ранее. В проектные объёмы укрепление откоса пути №18 не входило, договором указанные работы не предусматривались.</a:t>
            </a:r>
            <a:endParaRPr lang="en-US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EBBEC6-7D3B-44C1-97D0-06243CA93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521" y="1747936"/>
            <a:ext cx="7486526" cy="422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BDFD13-2754-4836-BC34-63C14230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84" y="2639953"/>
            <a:ext cx="5203019" cy="39039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A3CFE6-1611-4A19-A32D-90EC50CB7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981" y="314130"/>
            <a:ext cx="6105433" cy="30646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E7EAA5-98B7-465A-9F1E-CE5019FAD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982" y="3524314"/>
            <a:ext cx="6105434" cy="30195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C7259F-09EE-404E-80CB-740A4BDD99DE}"/>
              </a:ext>
            </a:extLst>
          </p:cNvPr>
          <p:cNvSpPr txBox="1"/>
          <p:nvPr/>
        </p:nvSpPr>
        <p:spPr>
          <a:xfrm>
            <a:off x="286139" y="255036"/>
            <a:ext cx="5138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Фотоотчет с места выполнения работ, сентябрь 2023г.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5305914" y="304364"/>
            <a:ext cx="64630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Это ж/д путь №36 (тупиковый).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Вдоль указанного места тупикового пути отсутствует какие-либо элементы благоустройства (бордюры, лотки и пр.), как естественные упоры для щебеночного балласта путей. В связи с отметкой пути выше 1 м. происходит разрушение призмы в процессе эксплуатации путей.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 </a:t>
            </a:r>
          </a:p>
          <a:p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84526-A0E9-42F1-B33A-6A322B16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5" y="304364"/>
            <a:ext cx="4229690" cy="62492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E24F3D-24C1-4CE1-93F7-C7ADDC269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59" y="3588810"/>
            <a:ext cx="7195868" cy="267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997450" y="348342"/>
            <a:ext cx="70294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Работы по строительству пути №30 производились согласно утверждённой РД, которая не подразумевала собой замещение техногенного грунта и демонтаж (ликвидацию) скрытых инженерных сетей и сооружений.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В процессе ликвидации провала грунта весной 2024г., был локально выполнен демонтаж остатков части ёмкости с технической солью, не отображенной на </a:t>
            </a:r>
            <a:r>
              <a:rPr lang="ru-RU" sz="1400" dirty="0" err="1">
                <a:solidFill>
                  <a:srgbClr val="FF0000"/>
                </a:solidFill>
              </a:rPr>
              <a:t>геоподоснове</a:t>
            </a:r>
            <a:r>
              <a:rPr lang="ru-RU" sz="1400" dirty="0">
                <a:solidFill>
                  <a:srgbClr val="FF0000"/>
                </a:solidFill>
              </a:rPr>
              <a:t>. Так же, в оси построенного пути, согласно изысканий, находятся и другие подземные сооружения, которые не были демонтированы должным образом и просто скрыты под слоем грунта. Их разрушение в грунте, влечёт за собой провалы и просадки. 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Многочисленные просадки имеются на участке пути №30 от СП46 до ГП№44, выправка пути будет выполнена в ближайший срок, в рамках срока гарантийного периода.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C0D07-6F67-4A69-BE05-09B39E11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06" y="286139"/>
            <a:ext cx="4325092" cy="62857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6AFB9-4404-4427-85B5-0687D320E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751" y="3107770"/>
            <a:ext cx="7456249" cy="32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8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917626-A625-4322-8BF3-3B05921BC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49" y="177718"/>
            <a:ext cx="7340082" cy="40711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096785-C3FE-44F1-9E99-EC2AA7EC2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243" y="177718"/>
            <a:ext cx="3998899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731449" y="271533"/>
            <a:ext cx="6890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Монтаж закладных МС был выполнен согласно проекту, в котором указан шаг крепления закладных деталей. Согласно предоставленных фото видно, что закладные повреждены механическим способом, вследствие выполнения манёвров грузовой техники на путях. В связи с чем, ряд закладных полностью отсутствует, часть, вследствие повреждений, потеряли геометрические формы, описанные в замечаниях.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898FDF-4CEB-43A1-9EB5-63734ECB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84" y="271533"/>
            <a:ext cx="3981720" cy="56829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215D64-A2B2-4CB1-9C27-D10FF53FB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393" y="1744980"/>
            <a:ext cx="4314195" cy="392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3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302656" y="278990"/>
            <a:ext cx="74974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По факту ж/д путь №35. В асфальте присутствует отверстие, диаметром 100мм, при осмотре наблюдается размыв балластного слоя под слоем асфальта. Причину появления отверстия в асфальтовом покрытии и последующего размыва подстилающих слоёв надо определить </a:t>
            </a:r>
            <a:r>
              <a:rPr lang="ru-RU" sz="1400" dirty="0" err="1">
                <a:solidFill>
                  <a:srgbClr val="FF0000"/>
                </a:solidFill>
              </a:rPr>
              <a:t>комиссионно</a:t>
            </a:r>
            <a:r>
              <a:rPr lang="ru-RU" sz="1400" dirty="0">
                <a:solidFill>
                  <a:srgbClr val="FF0000"/>
                </a:solidFill>
              </a:rPr>
              <a:t>, с участием специалистов завода и подрядных организаций. Для определения характера её возникновения и методики устранения причин и последствий. Предварительная дата комиссионного осмотра 08.07.2026г.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6AC380-0F70-493F-A6B3-087767BC6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47" y="342122"/>
            <a:ext cx="3971746" cy="58378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E43283-1261-4594-87F9-932AE37A4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456" y="1798634"/>
            <a:ext cx="2356634" cy="41802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86E9DF-59A9-4E30-A359-434207DA6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652" y="1807515"/>
            <a:ext cx="2690957" cy="41713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6CE016-7D92-4CF1-9FAC-095D6FF6C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8172" y="1807515"/>
            <a:ext cx="2481943" cy="417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1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384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27</cp:revision>
  <dcterms:created xsi:type="dcterms:W3CDTF">2026-05-08T14:07:21Z</dcterms:created>
  <dcterms:modified xsi:type="dcterms:W3CDTF">2026-06-22T10:42:09Z</dcterms:modified>
</cp:coreProperties>
</file>