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4" d="100"/>
          <a:sy n="154" d="100"/>
        </p:scale>
        <p:origin x="276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5E9C7B-8E9F-41D6-9EEF-2B64A8F06C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1640520-E311-42E3-ACDC-6E328C1A55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25C481-BC26-459E-BFD1-ACD275A73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8835-9D7E-48E5-9630-37C0D0AD3239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926812-916E-444A-B27F-3FEEADB9A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D9EB49-85ED-450A-A6DF-9D7CF2506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C6C4-6C87-4816-98CF-B54737EEE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225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8CAEAA-65A4-42D9-B356-6EA2710A9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058F690-FFCC-4728-B948-121A4F4ACD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ED51C4-0738-47AD-BA8E-58F49050C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8835-9D7E-48E5-9630-37C0D0AD3239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242236-37EA-489E-9C09-785EEC8B3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EEFF76-463F-4BAD-91FB-71352DFBF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C6C4-6C87-4816-98CF-B54737EEE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811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651A374-83C7-49FF-8E94-9F4C774D37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6F84A71-DB9A-4EA3-9DD9-A428DD86F2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E7CD72-E7CC-48D2-B86A-BC765B808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8835-9D7E-48E5-9630-37C0D0AD3239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506A4-2CFD-477D-B596-2529F0AA9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62E216-9EB9-4917-BF00-6D5EB3D9A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C6C4-6C87-4816-98CF-B54737EEE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336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1A9D5A-C24D-4675-8B7C-8A82A7344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071F1C-CA75-412C-98F3-907DE768D4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233A18-032E-4A7D-9CB4-E90310C30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8835-9D7E-48E5-9630-37C0D0AD3239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9D6D74-6753-4859-BE68-7ACD98361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7CBC3A-AC6A-4529-85FF-E0EE617F7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C6C4-6C87-4816-98CF-B54737EEE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096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8D466-83B1-4E6C-9E5E-2537D054A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5ED4E3B-D1EE-4AF3-8342-36CBECFE94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00574E-3063-4AAC-A622-DD8425A29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8835-9D7E-48E5-9630-37C0D0AD3239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2F0B83-7E8D-4F43-82FC-C63427CDA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456756-CC41-4990-8776-736ED624F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C6C4-6C87-4816-98CF-B54737EEE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093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375343-8611-47C5-9661-449328889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9613B2-70CA-43DC-8CC2-B04855DDFE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C2D2BE8-AC97-490F-BF57-171F4F9F65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430E086-02D6-4DFA-9AF6-55EC7EA9A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8835-9D7E-48E5-9630-37C0D0AD3239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EC18829-D619-43EF-818E-103E246F7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C8C80D-464A-4A31-BA0A-E848657B9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C6C4-6C87-4816-98CF-B54737EEE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464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BFAF08-F274-4546-8DA2-755497DBD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E3D41BB-56C3-45E4-8D52-93603CF66E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932EF9A-234B-4DEC-B96B-27D271587C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DA4D0A3-A5B0-41A1-8874-C9D8B2871B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4CE051B-A2D3-4CA2-B5C4-DCB86889A3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9ACE242-5FEA-42E7-ABDE-8F7051ACD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8835-9D7E-48E5-9630-37C0D0AD3239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C12FD50-BDF7-4542-8EDA-4197359A7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1A0F882-BA79-4036-BF88-38FD40439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C6C4-6C87-4816-98CF-B54737EEE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417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960240-912A-417A-8454-094B9267D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85BCA5-EE76-4140-9140-A54BC546C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8835-9D7E-48E5-9630-37C0D0AD3239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D5D1832-BC0D-4416-BB36-5648F7EC5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60EB724-6AD5-43CC-8F76-4800EDD9C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C6C4-6C87-4816-98CF-B54737EEE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222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DBBF52A-E88B-42BA-8C14-F2251F85E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8835-9D7E-48E5-9630-37C0D0AD3239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35305A7-1FB4-4E60-9543-24E66E76E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CB68A39-8F8B-4C57-8E07-DE0319342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C6C4-6C87-4816-98CF-B54737EEE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310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1D3A4D-0641-4B3D-AB76-E1B7F91B5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D0DC51-0E45-46D1-92DF-2BDA9C721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4216FF6-2BF8-4B66-9005-AFD55DE4A9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AEFD026-C008-428E-98B0-09D99A39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8835-9D7E-48E5-9630-37C0D0AD3239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A8C26F-FD19-48D9-96FE-FC7A0DCE2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5959279-7788-4E70-92B1-4343612BB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C6C4-6C87-4816-98CF-B54737EEE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004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8980E1-0F2F-4625-9FDF-A0F6D57EF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A2E4567-8DE3-42DF-B821-58EFD92F9C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A4F2DB3-6864-4EE5-B560-BADF3733A3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6E8F6A-BFD3-45C8-831E-568AA9B5B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8835-9D7E-48E5-9630-37C0D0AD3239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B9139C1-521A-4110-8E4D-3C03F2F3A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758C7A-2DDB-4471-B832-77BCF6DDB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C6C4-6C87-4816-98CF-B54737EEE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483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ECD522-CE8C-4E7C-9843-10BFC15A7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90AA059-43FB-49D3-93D9-0B13718AA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0390A8-07E6-492E-858B-F8C807F458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48835-9D7E-48E5-9630-37C0D0AD3239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1AE1A6-92D4-4D4A-9466-342369BD6C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4703CD-E269-4566-988B-D5C9C6485D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42C6C4-6C87-4816-98CF-B54737EEE2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910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E0DCB5-ADA8-4F32-835D-00C6F6867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4926563" cy="36933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F020B4-80F8-466F-A79B-983B6A4CEB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6563" y="0"/>
            <a:ext cx="3517326" cy="471195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622BF2-5C6B-4EDB-A340-A328644FAC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3889" y="-1"/>
            <a:ext cx="3748111" cy="5074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4CD1D56-B04F-41E7-BD60-F2C04F5F52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3164637"/>
            <a:ext cx="4956967" cy="369336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964A66F-DBDA-441F-9B51-B4B09AB3CBC9}"/>
              </a:ext>
            </a:extLst>
          </p:cNvPr>
          <p:cNvSpPr txBox="1"/>
          <p:nvPr/>
        </p:nvSpPr>
        <p:spPr>
          <a:xfrm>
            <a:off x="5358551" y="5323315"/>
            <a:ext cx="2683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20 см плодородного грунта не было ни где, принимаем 10см</a:t>
            </a:r>
          </a:p>
        </p:txBody>
      </p:sp>
    </p:spTree>
    <p:extLst>
      <p:ext uri="{BB962C8B-B14F-4D97-AF65-F5344CB8AC3E}">
        <p14:creationId xmlns:p14="http://schemas.microsoft.com/office/powerpoint/2010/main" val="1428106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69CAEE-995A-4501-B3B7-3643AFCA5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489864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2D3E0F3-F2C9-4117-B21D-EAB3B232BA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1510" y="0"/>
            <a:ext cx="5940490" cy="372350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CC1CAD9-C5A8-4BA1-8454-2123675CEB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6922" y="3723507"/>
            <a:ext cx="3925078" cy="313520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4541ACD-8453-41CC-ADF8-EC8B73235ED2}"/>
              </a:ext>
            </a:extLst>
          </p:cNvPr>
          <p:cNvSpPr txBox="1"/>
          <p:nvPr/>
        </p:nvSpPr>
        <p:spPr>
          <a:xfrm>
            <a:off x="5520966" y="3906112"/>
            <a:ext cx="2683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20 см плодородного грунта не было ни где, принимаем 10см</a:t>
            </a:r>
          </a:p>
        </p:txBody>
      </p:sp>
    </p:spTree>
    <p:extLst>
      <p:ext uri="{BB962C8B-B14F-4D97-AF65-F5344CB8AC3E}">
        <p14:creationId xmlns:p14="http://schemas.microsoft.com/office/powerpoint/2010/main" val="2763700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E86D4D-D57F-4002-B8F2-1F05C6C90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77747" cy="345502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81BEF7-4BD4-4210-8606-5D1789390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7746" y="0"/>
            <a:ext cx="3271369" cy="434806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7202994-A235-4744-A733-9996A1EDC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3363673"/>
            <a:ext cx="4677747" cy="349432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620DE13-BB2C-4E17-B6BB-CA7C69F876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9258" y="3309257"/>
            <a:ext cx="5862742" cy="354874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D7DA934-B103-4ADB-8A26-D70BAB083B12}"/>
              </a:ext>
            </a:extLst>
          </p:cNvPr>
          <p:cNvSpPr txBox="1"/>
          <p:nvPr/>
        </p:nvSpPr>
        <p:spPr>
          <a:xfrm>
            <a:off x="8136294" y="590939"/>
            <a:ext cx="39686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Разработка под плодородный грунт  на 0,2м не подтверждена и не принимается, только угол, от 47й стрелки до угла и на право. </a:t>
            </a:r>
          </a:p>
        </p:txBody>
      </p:sp>
    </p:spTree>
    <p:extLst>
      <p:ext uri="{BB962C8B-B14F-4D97-AF65-F5344CB8AC3E}">
        <p14:creationId xmlns:p14="http://schemas.microsoft.com/office/powerpoint/2010/main" val="1834289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1E114D-B82E-4989-A900-4B497C516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26694" cy="336632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AEA5CA6-0145-47FB-978D-BDA52E92B4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2670" y="2077616"/>
            <a:ext cx="5839330" cy="478038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944D4B5-70E2-4959-8DF6-7B511E9CD1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66329"/>
            <a:ext cx="3662658" cy="282297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E4AAA49-B957-482F-B21D-37017195AC82}"/>
              </a:ext>
            </a:extLst>
          </p:cNvPr>
          <p:cNvSpPr txBox="1"/>
          <p:nvPr/>
        </p:nvSpPr>
        <p:spPr>
          <a:xfrm>
            <a:off x="3711187" y="4005943"/>
            <a:ext cx="22904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В ИД отсутствует</a:t>
            </a:r>
            <a:r>
              <a:rPr lang="ru-RU">
                <a:solidFill>
                  <a:srgbClr val="FF0000"/>
                </a:solidFill>
              </a:rPr>
              <a:t>, 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FF0000"/>
                </a:solidFill>
              </a:rPr>
              <a:t>добавьте, ширина 1м</a:t>
            </a:r>
          </a:p>
          <a:p>
            <a:r>
              <a:rPr lang="ru-RU" dirty="0" err="1">
                <a:solidFill>
                  <a:srgbClr val="FF0000"/>
                </a:solidFill>
              </a:rPr>
              <a:t>чернозем+посев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078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E4AAA49-B957-482F-B21D-37017195AC82}"/>
              </a:ext>
            </a:extLst>
          </p:cNvPr>
          <p:cNvSpPr txBox="1"/>
          <p:nvPr/>
        </p:nvSpPr>
        <p:spPr>
          <a:xfrm>
            <a:off x="3711187" y="4005943"/>
            <a:ext cx="566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Оставляем 20см, ведь мы так сделаем!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F53FD6-9C5B-452B-B099-FE8AC6332D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5610"/>
            <a:ext cx="12192000" cy="220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603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65</Words>
  <Application>Microsoft Office PowerPoint</Application>
  <PresentationFormat>Широкоэкранный</PresentationFormat>
  <Paragraphs>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5</cp:revision>
  <dcterms:created xsi:type="dcterms:W3CDTF">2024-07-17T12:37:04Z</dcterms:created>
  <dcterms:modified xsi:type="dcterms:W3CDTF">2024-07-17T13:17:29Z</dcterms:modified>
</cp:coreProperties>
</file>